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26822-A963-40EE-A510-487C0DE999A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57C9D-BD3F-4B2C-A4C9-ED5B9AC94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nh-nen-slide-thuyet-trinh-dep-29-1024x76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5000" y="609600"/>
            <a:ext cx="5217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ỦY BAN NHÂN DÂN QUẬN 8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MẦM NON VƯỜN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1676400"/>
            <a:ext cx="6577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NỘI DUNG DẠY NGÀY THỨ </a:t>
            </a:r>
            <a:r>
              <a:rPr lang="vi-VN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( 1</a:t>
            </a:r>
            <a:r>
              <a:rPr lang="vi-VN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/0</a:t>
            </a:r>
            <a:r>
              <a:rPr lang="vi-VN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/2020) </a:t>
            </a:r>
            <a:endParaRPr lang="en-US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2667000"/>
            <a:ext cx="5029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HƯỚNG DẪN</a:t>
            </a:r>
          </a:p>
          <a:p>
            <a:pPr algn="ctr"/>
            <a:r>
              <a:rPr lang="vi-VN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 TRẺ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vi-VN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CÁ”</a:t>
            </a:r>
          </a:p>
          <a:p>
            <a:pPr algn="ctr"/>
            <a:r>
              <a:rPr lang="vi-VN" sz="1600" b="1" dirty="0" smtClean="0">
                <a:latin typeface="Times New Roman" pitchFamily="18" charset="0"/>
                <a:cs typeface="Times New Roman" pitchFamily="18" charset="0"/>
              </a:rPr>
              <a:t>( XEM CLIP)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5638800"/>
            <a:ext cx="3001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LÁ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 ( 5 – 6 TUỔI )</a:t>
            </a:r>
            <a:endParaRPr lang="en-US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46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g8com</dc:creator>
  <cp:lastModifiedBy>g8com</cp:lastModifiedBy>
  <cp:revision>5</cp:revision>
  <dcterms:created xsi:type="dcterms:W3CDTF">2020-04-12T05:29:04Z</dcterms:created>
  <dcterms:modified xsi:type="dcterms:W3CDTF">2020-04-14T14:04:52Z</dcterms:modified>
</cp:coreProperties>
</file>